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29"/>
  </p:notesMasterIdLst>
  <p:sldIdLst>
    <p:sldId id="306" r:id="rId5"/>
    <p:sldId id="307" r:id="rId6"/>
    <p:sldId id="308" r:id="rId7"/>
    <p:sldId id="314" r:id="rId8"/>
    <p:sldId id="317" r:id="rId9"/>
    <p:sldId id="318" r:id="rId10"/>
    <p:sldId id="319" r:id="rId11"/>
    <p:sldId id="320" r:id="rId12"/>
    <p:sldId id="321" r:id="rId13"/>
    <p:sldId id="315" r:id="rId14"/>
    <p:sldId id="322" r:id="rId15"/>
    <p:sldId id="323" r:id="rId16"/>
    <p:sldId id="324" r:id="rId17"/>
    <p:sldId id="327" r:id="rId18"/>
    <p:sldId id="328" r:id="rId19"/>
    <p:sldId id="329" r:id="rId20"/>
    <p:sldId id="330" r:id="rId21"/>
    <p:sldId id="332" r:id="rId22"/>
    <p:sldId id="333" r:id="rId23"/>
    <p:sldId id="334" r:id="rId24"/>
    <p:sldId id="335" r:id="rId25"/>
    <p:sldId id="336" r:id="rId26"/>
    <p:sldId id="338" r:id="rId27"/>
    <p:sldId id="31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EA7AFC-8D40-422B-98B9-5E7052D3AC6A}">
          <p14:sldIdLst>
            <p14:sldId id="306"/>
          </p14:sldIdLst>
        </p14:section>
        <p14:section name="Untitled Section" id="{EF4F0574-DE96-43BA-9C20-6382EC3479EC}">
          <p14:sldIdLst>
            <p14:sldId id="307"/>
            <p14:sldId id="308"/>
            <p14:sldId id="314"/>
            <p14:sldId id="317"/>
            <p14:sldId id="318"/>
            <p14:sldId id="319"/>
            <p14:sldId id="320"/>
            <p14:sldId id="321"/>
            <p14:sldId id="315"/>
            <p14:sldId id="322"/>
            <p14:sldId id="323"/>
            <p14:sldId id="324"/>
            <p14:sldId id="327"/>
            <p14:sldId id="328"/>
            <p14:sldId id="329"/>
            <p14:sldId id="330"/>
            <p14:sldId id="332"/>
            <p14:sldId id="333"/>
            <p14:sldId id="334"/>
            <p14:sldId id="335"/>
            <p14:sldId id="336"/>
            <p14:sldId id="338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967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7/13/2022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78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4848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4848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83480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83480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2D693B15-7265-4478-9579-62FCD5222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31352" y="1769269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48F9E92F-BB16-4896-A47F-6497C3D705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531352" y="2593181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3079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1656" y="804672"/>
            <a:ext cx="4434840" cy="886968"/>
          </a:xfrm>
        </p:spPr>
        <p:txBody>
          <a:bodyPr anchor="b"/>
          <a:lstStyle>
            <a:lvl1pPr algn="l">
              <a:defRPr sz="5400" b="0" i="0" cap="none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4" y="1801368"/>
            <a:ext cx="4434840" cy="475488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108960"/>
            <a:ext cx="5221224" cy="3447288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F146D6C1-343E-4F97-A565-55BBB15F4C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3464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BA123E2D-4554-47D5-B0EC-0C47EDB416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4952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91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186EA6A-5CD5-4DF7-9C8A-EDFAF28A80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77111" y="407499"/>
            <a:ext cx="1952279" cy="1952279"/>
          </a:xfrm>
          <a:custGeom>
            <a:avLst/>
            <a:gdLst>
              <a:gd name="connsiteX0" fmla="*/ 976140 w 1952279"/>
              <a:gd name="connsiteY0" fmla="*/ 0 h 1952279"/>
              <a:gd name="connsiteX1" fmla="*/ 1952279 w 1952279"/>
              <a:gd name="connsiteY1" fmla="*/ 976140 h 1952279"/>
              <a:gd name="connsiteX2" fmla="*/ 976140 w 1952279"/>
              <a:gd name="connsiteY2" fmla="*/ 1952279 h 1952279"/>
              <a:gd name="connsiteX3" fmla="*/ 0 w 1952279"/>
              <a:gd name="connsiteY3" fmla="*/ 976140 h 1952279"/>
              <a:gd name="connsiteX4" fmla="*/ 976140 w 1952279"/>
              <a:gd name="connsiteY4" fmla="*/ 0 h 195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279" h="1952279">
                <a:moveTo>
                  <a:pt x="976140" y="0"/>
                </a:moveTo>
                <a:cubicBezTo>
                  <a:pt x="1515247" y="0"/>
                  <a:pt x="1952279" y="437033"/>
                  <a:pt x="1952279" y="976140"/>
                </a:cubicBezTo>
                <a:cubicBezTo>
                  <a:pt x="1952279" y="1515246"/>
                  <a:pt x="1515247" y="1952279"/>
                  <a:pt x="976140" y="1952279"/>
                </a:cubicBezTo>
                <a:cubicBezTo>
                  <a:pt x="437033" y="1952279"/>
                  <a:pt x="0" y="1515246"/>
                  <a:pt x="0" y="976140"/>
                </a:cubicBezTo>
                <a:cubicBezTo>
                  <a:pt x="0" y="437033"/>
                  <a:pt x="437033" y="0"/>
                  <a:pt x="97614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3D5117F-F235-498D-99A5-9DE2D66557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28345" y="1972581"/>
            <a:ext cx="2290065" cy="2273502"/>
          </a:xfrm>
          <a:custGeom>
            <a:avLst/>
            <a:gdLst>
              <a:gd name="connsiteX0" fmla="*/ 1145032 w 2290065"/>
              <a:gd name="connsiteY0" fmla="*/ 0 h 2273502"/>
              <a:gd name="connsiteX1" fmla="*/ 2290065 w 2290065"/>
              <a:gd name="connsiteY1" fmla="*/ 1145033 h 2273502"/>
              <a:gd name="connsiteX2" fmla="*/ 1375797 w 2290065"/>
              <a:gd name="connsiteY2" fmla="*/ 2266803 h 2273502"/>
              <a:gd name="connsiteX3" fmla="*/ 1331903 w 2290065"/>
              <a:gd name="connsiteY3" fmla="*/ 2273502 h 2273502"/>
              <a:gd name="connsiteX4" fmla="*/ 958162 w 2290065"/>
              <a:gd name="connsiteY4" fmla="*/ 2273502 h 2273502"/>
              <a:gd name="connsiteX5" fmla="*/ 914268 w 2290065"/>
              <a:gd name="connsiteY5" fmla="*/ 2266803 h 2273502"/>
              <a:gd name="connsiteX6" fmla="*/ 5911 w 2290065"/>
              <a:gd name="connsiteY6" fmla="*/ 1262106 h 2273502"/>
              <a:gd name="connsiteX7" fmla="*/ 0 w 2290065"/>
              <a:gd name="connsiteY7" fmla="*/ 1145053 h 2273502"/>
              <a:gd name="connsiteX8" fmla="*/ 0 w 2290065"/>
              <a:gd name="connsiteY8" fmla="*/ 1145014 h 2273502"/>
              <a:gd name="connsiteX9" fmla="*/ 5911 w 2290065"/>
              <a:gd name="connsiteY9" fmla="*/ 1027960 h 2273502"/>
              <a:gd name="connsiteX10" fmla="*/ 1145032 w 2290065"/>
              <a:gd name="connsiteY10" fmla="*/ 0 h 22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90065" h="2273502">
                <a:moveTo>
                  <a:pt x="1145032" y="0"/>
                </a:moveTo>
                <a:cubicBezTo>
                  <a:pt x="1777417" y="0"/>
                  <a:pt x="2290065" y="512649"/>
                  <a:pt x="2290065" y="1145033"/>
                </a:cubicBezTo>
                <a:cubicBezTo>
                  <a:pt x="2290065" y="1698370"/>
                  <a:pt x="1897569" y="2160033"/>
                  <a:pt x="1375797" y="2266803"/>
                </a:cubicBezTo>
                <a:lnTo>
                  <a:pt x="1331903" y="2273502"/>
                </a:lnTo>
                <a:lnTo>
                  <a:pt x="958162" y="2273502"/>
                </a:lnTo>
                <a:lnTo>
                  <a:pt x="914268" y="2266803"/>
                </a:lnTo>
                <a:cubicBezTo>
                  <a:pt x="429765" y="2167660"/>
                  <a:pt x="56730" y="1762511"/>
                  <a:pt x="5911" y="1262106"/>
                </a:cubicBezTo>
                <a:lnTo>
                  <a:pt x="0" y="1145053"/>
                </a:lnTo>
                <a:lnTo>
                  <a:pt x="0" y="1145014"/>
                </a:lnTo>
                <a:lnTo>
                  <a:pt x="5911" y="1027960"/>
                </a:lnTo>
                <a:cubicBezTo>
                  <a:pt x="64548" y="450571"/>
                  <a:pt x="552172" y="0"/>
                  <a:pt x="1145032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E1E0A794-F1D3-4628-B5B1-9D48AB34C3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79539" y="4386312"/>
            <a:ext cx="3119293" cy="2462810"/>
          </a:xfrm>
          <a:custGeom>
            <a:avLst/>
            <a:gdLst>
              <a:gd name="connsiteX0" fmla="*/ 1559647 w 3119293"/>
              <a:gd name="connsiteY0" fmla="*/ 0 h 2462810"/>
              <a:gd name="connsiteX1" fmla="*/ 3119293 w 3119293"/>
              <a:gd name="connsiteY1" fmla="*/ 1559647 h 2462810"/>
              <a:gd name="connsiteX2" fmla="*/ 2852930 w 3119293"/>
              <a:gd name="connsiteY2" fmla="*/ 2431660 h 2462810"/>
              <a:gd name="connsiteX3" fmla="*/ 2829636 w 3119293"/>
              <a:gd name="connsiteY3" fmla="*/ 2462810 h 2462810"/>
              <a:gd name="connsiteX4" fmla="*/ 289658 w 3119293"/>
              <a:gd name="connsiteY4" fmla="*/ 2462810 h 2462810"/>
              <a:gd name="connsiteX5" fmla="*/ 266363 w 3119293"/>
              <a:gd name="connsiteY5" fmla="*/ 2431660 h 2462810"/>
              <a:gd name="connsiteX6" fmla="*/ 0 w 3119293"/>
              <a:gd name="connsiteY6" fmla="*/ 1559647 h 2462810"/>
              <a:gd name="connsiteX7" fmla="*/ 1559647 w 3119293"/>
              <a:gd name="connsiteY7" fmla="*/ 0 h 24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9293" h="2462810">
                <a:moveTo>
                  <a:pt x="1559647" y="0"/>
                </a:moveTo>
                <a:cubicBezTo>
                  <a:pt x="2421016" y="0"/>
                  <a:pt x="3119293" y="698278"/>
                  <a:pt x="3119293" y="1559647"/>
                </a:cubicBezTo>
                <a:cubicBezTo>
                  <a:pt x="3119293" y="1882660"/>
                  <a:pt x="3021098" y="2182739"/>
                  <a:pt x="2852930" y="2431660"/>
                </a:cubicBezTo>
                <a:lnTo>
                  <a:pt x="2829636" y="2462810"/>
                </a:lnTo>
                <a:lnTo>
                  <a:pt x="289658" y="2462810"/>
                </a:lnTo>
                <a:lnTo>
                  <a:pt x="266363" y="2431660"/>
                </a:lnTo>
                <a:cubicBezTo>
                  <a:pt x="98195" y="2182739"/>
                  <a:pt x="0" y="1882660"/>
                  <a:pt x="0" y="1559647"/>
                </a:cubicBezTo>
                <a:cubicBezTo>
                  <a:pt x="0" y="698278"/>
                  <a:pt x="698278" y="0"/>
                  <a:pt x="1559647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8D3F45B-B631-47D3-A33C-71CEC2B360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905" y="4018982"/>
            <a:ext cx="3854161" cy="2839018"/>
          </a:xfrm>
          <a:custGeom>
            <a:avLst/>
            <a:gdLst>
              <a:gd name="connsiteX0" fmla="*/ 1927061 w 3854161"/>
              <a:gd name="connsiteY0" fmla="*/ 0 h 2839018"/>
              <a:gd name="connsiteX1" fmla="*/ 1927101 w 3854161"/>
              <a:gd name="connsiteY1" fmla="*/ 0 h 2839018"/>
              <a:gd name="connsiteX2" fmla="*/ 2124114 w 3854161"/>
              <a:gd name="connsiteY2" fmla="*/ 9948 h 2839018"/>
              <a:gd name="connsiteX3" fmla="*/ 3854161 w 3854161"/>
              <a:gd name="connsiteY3" fmla="*/ 1927080 h 2839018"/>
              <a:gd name="connsiteX4" fmla="*/ 3702722 w 3854161"/>
              <a:gd name="connsiteY4" fmla="*/ 2677187 h 2839018"/>
              <a:gd name="connsiteX5" fmla="*/ 3624763 w 3854161"/>
              <a:gd name="connsiteY5" fmla="*/ 2839018 h 2839018"/>
              <a:gd name="connsiteX6" fmla="*/ 229398 w 3854161"/>
              <a:gd name="connsiteY6" fmla="*/ 2839018 h 2839018"/>
              <a:gd name="connsiteX7" fmla="*/ 151440 w 3854161"/>
              <a:gd name="connsiteY7" fmla="*/ 2677187 h 2839018"/>
              <a:gd name="connsiteX8" fmla="*/ 0 w 3854161"/>
              <a:gd name="connsiteY8" fmla="*/ 1927080 h 2839018"/>
              <a:gd name="connsiteX9" fmla="*/ 1730048 w 3854161"/>
              <a:gd name="connsiteY9" fmla="*/ 9948 h 283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4161" h="2839018">
                <a:moveTo>
                  <a:pt x="1927061" y="0"/>
                </a:moveTo>
                <a:lnTo>
                  <a:pt x="1927101" y="0"/>
                </a:lnTo>
                <a:lnTo>
                  <a:pt x="2124114" y="9948"/>
                </a:lnTo>
                <a:cubicBezTo>
                  <a:pt x="3095856" y="108634"/>
                  <a:pt x="3854161" y="929301"/>
                  <a:pt x="3854161" y="1927080"/>
                </a:cubicBezTo>
                <a:cubicBezTo>
                  <a:pt x="3854161" y="2193154"/>
                  <a:pt x="3800237" y="2446634"/>
                  <a:pt x="3702722" y="2677187"/>
                </a:cubicBezTo>
                <a:lnTo>
                  <a:pt x="3624763" y="2839018"/>
                </a:lnTo>
                <a:lnTo>
                  <a:pt x="229398" y="2839018"/>
                </a:lnTo>
                <a:lnTo>
                  <a:pt x="151440" y="2677187"/>
                </a:lnTo>
                <a:cubicBezTo>
                  <a:pt x="53924" y="2446634"/>
                  <a:pt x="0" y="2193154"/>
                  <a:pt x="0" y="1927080"/>
                </a:cubicBezTo>
                <a:cubicBezTo>
                  <a:pt x="0" y="929301"/>
                  <a:pt x="758305" y="108634"/>
                  <a:pt x="1730048" y="994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0" y="585216"/>
            <a:ext cx="5276088" cy="2276856"/>
          </a:xfrm>
        </p:spPr>
        <p:txBody>
          <a:bodyPr anchor="b"/>
          <a:lstStyle>
            <a:lvl1pPr algn="r">
              <a:defRPr sz="48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raphic 32">
            <a:extLst>
              <a:ext uri="{FF2B5EF4-FFF2-40B4-BE49-F238E27FC236}">
                <a16:creationId xmlns:a16="http://schemas.microsoft.com/office/drawing/2014/main" id="{846CD0EA-B0AA-4845-81A5-4ADD7C58B12F}"/>
              </a:ext>
            </a:extLst>
          </p:cNvPr>
          <p:cNvSpPr/>
          <p:nvPr userDrawn="1"/>
        </p:nvSpPr>
        <p:spPr>
          <a:xfrm>
            <a:off x="1472366" y="185953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0E97A0CB-7CB1-47F0-BD48-EEECBAC39CD2}"/>
              </a:ext>
            </a:extLst>
          </p:cNvPr>
          <p:cNvSpPr/>
          <p:nvPr userDrawn="1"/>
        </p:nvSpPr>
        <p:spPr>
          <a:xfrm>
            <a:off x="2014523" y="314686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31">
            <a:extLst>
              <a:ext uri="{FF2B5EF4-FFF2-40B4-BE49-F238E27FC236}">
                <a16:creationId xmlns:a16="http://schemas.microsoft.com/office/drawing/2014/main" id="{477816C9-06CB-4BC5-B26B-6A2877BD941A}"/>
              </a:ext>
            </a:extLst>
          </p:cNvPr>
          <p:cNvSpPr/>
          <p:nvPr userDrawn="1"/>
        </p:nvSpPr>
        <p:spPr>
          <a:xfrm>
            <a:off x="5404920" y="45082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0720" y="3127248"/>
            <a:ext cx="5276088" cy="1124712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4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805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77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448" y="594360"/>
            <a:ext cx="6272784" cy="2843784"/>
          </a:xfrm>
        </p:spPr>
        <p:txBody>
          <a:bodyPr anchor="b"/>
          <a:lstStyle>
            <a:lvl1pPr algn="l">
              <a:defRPr sz="54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848" y="4700016"/>
            <a:ext cx="5093208" cy="1197864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</a:extLst>
          </p:cNvPr>
          <p:cNvCxnSpPr>
            <a:cxnSpLocks/>
          </p:cNvCxnSpPr>
          <p:nvPr userDrawn="1"/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raphic 12">
            <a:extLst>
              <a:ext uri="{FF2B5EF4-FFF2-40B4-BE49-F238E27FC236}">
                <a16:creationId xmlns:a16="http://schemas.microsoft.com/office/drawing/2014/main" id="{818B4386-1FCF-4ACE-BE25-AF9CC5E2256F}"/>
              </a:ext>
            </a:extLst>
          </p:cNvPr>
          <p:cNvSpPr/>
          <p:nvPr userDrawn="1"/>
        </p:nvSpPr>
        <p:spPr>
          <a:xfrm>
            <a:off x="82177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1" name="Graphic 13">
            <a:extLst>
              <a:ext uri="{FF2B5EF4-FFF2-40B4-BE49-F238E27FC236}">
                <a16:creationId xmlns:a16="http://schemas.microsoft.com/office/drawing/2014/main" id="{19319560-50ED-4963-A2CF-74663239D426}"/>
              </a:ext>
            </a:extLst>
          </p:cNvPr>
          <p:cNvSpPr/>
          <p:nvPr userDrawn="1"/>
        </p:nvSpPr>
        <p:spPr>
          <a:xfrm>
            <a:off x="78590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Graphic 15">
            <a:extLst>
              <a:ext uri="{FF2B5EF4-FFF2-40B4-BE49-F238E27FC236}">
                <a16:creationId xmlns:a16="http://schemas.microsoft.com/office/drawing/2014/main" id="{E5ABBDAD-943D-48F3-9C80-B29C48966C79}"/>
              </a:ext>
            </a:extLst>
          </p:cNvPr>
          <p:cNvSpPr/>
          <p:nvPr userDrawn="1"/>
        </p:nvSpPr>
        <p:spPr>
          <a:xfrm>
            <a:off x="78434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6432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2936" y="585216"/>
            <a:ext cx="5833872" cy="2276856"/>
          </a:xfrm>
        </p:spPr>
        <p:txBody>
          <a:bodyPr anchor="b"/>
          <a:lstStyle>
            <a:lvl1pPr algn="r">
              <a:defRPr sz="60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2936" y="3127248"/>
            <a:ext cx="5833872" cy="3118104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</a:extLst>
          </p:cNvPr>
          <p:cNvSpPr/>
          <p:nvPr userDrawn="1"/>
        </p:nvSpPr>
        <p:spPr>
          <a:xfrm>
            <a:off x="1669987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1965" y="1665520"/>
            <a:ext cx="4266960" cy="426696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190488" cy="1179576"/>
          </a:xfrm>
        </p:spPr>
        <p:txBody>
          <a:bodyPr lIns="91440" tIns="45720" rIns="91440" bIns="45720"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6190488" cy="3346704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/>
            </a:lvl1pPr>
            <a:lvl2pPr marL="228600">
              <a:defRPr sz="1800"/>
            </a:lvl2pPr>
            <a:lvl3pPr marL="457200">
              <a:defRPr sz="1600"/>
            </a:lvl3pPr>
            <a:lvl4pPr marL="68580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64424" y="621792"/>
            <a:ext cx="4114800" cy="365125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8B3D0E-ED3F-46FA-AE79-5FEFDE9168E3}"/>
              </a:ext>
            </a:extLst>
          </p:cNvPr>
          <p:cNvCxnSpPr>
            <a:cxnSpLocks/>
          </p:cNvCxnSpPr>
          <p:nvPr userDrawn="1"/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0">
            <a:extLst>
              <a:ext uri="{FF2B5EF4-FFF2-40B4-BE49-F238E27FC236}">
                <a16:creationId xmlns:a16="http://schemas.microsoft.com/office/drawing/2014/main" id="{AAD06B87-D9B2-4F94-B734-A8F039A2033F}"/>
              </a:ext>
            </a:extLst>
          </p:cNvPr>
          <p:cNvSpPr/>
          <p:nvPr userDrawn="1"/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BB13A13C-36EA-4B13-9175-C5FE95B34D33}"/>
              </a:ext>
            </a:extLst>
          </p:cNvPr>
          <p:cNvSpPr/>
          <p:nvPr userDrawn="1"/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040"/>
            <a:ext cx="9144000" cy="2340864"/>
          </a:xfrm>
        </p:spPr>
        <p:txBody>
          <a:bodyPr anchor="b">
            <a:normAutofit/>
          </a:bodyPr>
          <a:lstStyle>
            <a:lvl1pPr algn="ctr">
              <a:defRPr sz="60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3858768"/>
            <a:ext cx="9144000" cy="132588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Graphic 12">
            <a:extLst>
              <a:ext uri="{FF2B5EF4-FFF2-40B4-BE49-F238E27FC236}">
                <a16:creationId xmlns:a16="http://schemas.microsoft.com/office/drawing/2014/main" id="{8A41917E-4B97-447C-98AB-970D625F1DE6}"/>
              </a:ext>
            </a:extLst>
          </p:cNvPr>
          <p:cNvSpPr/>
          <p:nvPr userDrawn="1"/>
        </p:nvSpPr>
        <p:spPr>
          <a:xfrm>
            <a:off x="10772266" y="3054359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Graphic 13">
            <a:extLst>
              <a:ext uri="{FF2B5EF4-FFF2-40B4-BE49-F238E27FC236}">
                <a16:creationId xmlns:a16="http://schemas.microsoft.com/office/drawing/2014/main" id="{3B3FD238-4561-4AF8-A1F1-185B0CAFE2AC}"/>
              </a:ext>
            </a:extLst>
          </p:cNvPr>
          <p:cNvSpPr/>
          <p:nvPr userDrawn="1"/>
        </p:nvSpPr>
        <p:spPr>
          <a:xfrm>
            <a:off x="10724364" y="2515838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Graphic 15">
            <a:extLst>
              <a:ext uri="{FF2B5EF4-FFF2-40B4-BE49-F238E27FC236}">
                <a16:creationId xmlns:a16="http://schemas.microsoft.com/office/drawing/2014/main" id="{BAB9414C-AE69-4648-873E-9CE6B2DF8A71}"/>
              </a:ext>
            </a:extLst>
          </p:cNvPr>
          <p:cNvSpPr/>
          <p:nvPr userDrawn="1"/>
        </p:nvSpPr>
        <p:spPr>
          <a:xfrm>
            <a:off x="11024834" y="2787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Graphic 22">
            <a:extLst>
              <a:ext uri="{FF2B5EF4-FFF2-40B4-BE49-F238E27FC236}">
                <a16:creationId xmlns:a16="http://schemas.microsoft.com/office/drawing/2014/main" id="{3BF75235-4E6E-4184-82A5-EE6FE7993BBC}"/>
              </a:ext>
            </a:extLst>
          </p:cNvPr>
          <p:cNvSpPr/>
          <p:nvPr userDrawn="1"/>
        </p:nvSpPr>
        <p:spPr>
          <a:xfrm>
            <a:off x="1261869" y="263344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1">
            <a:extLst>
              <a:ext uri="{FF2B5EF4-FFF2-40B4-BE49-F238E27FC236}">
                <a16:creationId xmlns:a16="http://schemas.microsoft.com/office/drawing/2014/main" id="{E66FE37C-2F4B-42DA-BFF6-92DD00BDC49B}"/>
              </a:ext>
            </a:extLst>
          </p:cNvPr>
          <p:cNvSpPr/>
          <p:nvPr userDrawn="1"/>
        </p:nvSpPr>
        <p:spPr>
          <a:xfrm>
            <a:off x="1064053" y="3083338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23">
            <a:extLst>
              <a:ext uri="{FF2B5EF4-FFF2-40B4-BE49-F238E27FC236}">
                <a16:creationId xmlns:a16="http://schemas.microsoft.com/office/drawing/2014/main" id="{DDD38822-731A-48DA-A8A0-FBBAF7A6D65D}"/>
              </a:ext>
            </a:extLst>
          </p:cNvPr>
          <p:cNvSpPr/>
          <p:nvPr userDrawn="1"/>
        </p:nvSpPr>
        <p:spPr>
          <a:xfrm>
            <a:off x="1413405" y="349287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656" y="841248"/>
            <a:ext cx="4434840" cy="3236976"/>
          </a:xfrm>
        </p:spPr>
        <p:txBody>
          <a:bodyPr anchor="b"/>
          <a:lstStyle>
            <a:lvl1pPr algn="l">
              <a:lnSpc>
                <a:spcPct val="110000"/>
              </a:lnSpc>
              <a:spcBef>
                <a:spcPts val="1000"/>
              </a:spcBef>
              <a:defRPr sz="36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5" y="4498848"/>
            <a:ext cx="4434835" cy="510474"/>
          </a:xfr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01752"/>
            <a:ext cx="5221224" cy="6263640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4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365125"/>
            <a:ext cx="10771632" cy="1325563"/>
          </a:xfrm>
        </p:spPr>
        <p:txBody>
          <a:bodyPr/>
          <a:lstStyle>
            <a:lvl1pPr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825625"/>
            <a:ext cx="10771632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03920" y="841248"/>
            <a:ext cx="36301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4EADA2ED-8A8C-4D17-8798-F26BF3B4CE25}"/>
              </a:ext>
            </a:extLst>
          </p:cNvPr>
          <p:cNvSpPr/>
          <p:nvPr userDrawn="1"/>
        </p:nvSpPr>
        <p:spPr>
          <a:xfrm>
            <a:off x="11202264" y="344083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3">
            <a:extLst>
              <a:ext uri="{FF2B5EF4-FFF2-40B4-BE49-F238E27FC236}">
                <a16:creationId xmlns:a16="http://schemas.microsoft.com/office/drawing/2014/main" id="{54AB3A25-6605-4446-9E53-ACEECD25E27B}"/>
              </a:ext>
            </a:extLst>
          </p:cNvPr>
          <p:cNvSpPr/>
          <p:nvPr userDrawn="1"/>
        </p:nvSpPr>
        <p:spPr>
          <a:xfrm>
            <a:off x="11563141" y="59091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4752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4848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raphic 15">
            <a:extLst>
              <a:ext uri="{FF2B5EF4-FFF2-40B4-BE49-F238E27FC236}">
                <a16:creationId xmlns:a16="http://schemas.microsoft.com/office/drawing/2014/main" id="{D8685329-C6A1-4CB4-8AAE-150D0341F6A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16">
            <a:extLst>
              <a:ext uri="{FF2B5EF4-FFF2-40B4-BE49-F238E27FC236}">
                <a16:creationId xmlns:a16="http://schemas.microsoft.com/office/drawing/2014/main" id="{83CE1DAA-30A3-41AE-8AE1-A7EE5C48A6F3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4">
            <a:extLst>
              <a:ext uri="{FF2B5EF4-FFF2-40B4-BE49-F238E27FC236}">
                <a16:creationId xmlns:a16="http://schemas.microsoft.com/office/drawing/2014/main" id="{065162DD-7ACB-4F9C-90DD-24C743035892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8" r:id="rId2"/>
    <p:sldLayoutId id="2147483717" r:id="rId3"/>
    <p:sldLayoutId id="2147483710" r:id="rId4"/>
    <p:sldLayoutId id="2147483709" r:id="rId5"/>
    <p:sldLayoutId id="2147483698" r:id="rId6"/>
    <p:sldLayoutId id="2147483713" r:id="rId7"/>
    <p:sldLayoutId id="2147483712" r:id="rId8"/>
    <p:sldLayoutId id="2147483700" r:id="rId9"/>
    <p:sldLayoutId id="2147483701" r:id="rId10"/>
    <p:sldLayoutId id="2147483716" r:id="rId11"/>
    <p:sldLayoutId id="2147483714" r:id="rId12"/>
    <p:sldLayoutId id="2147483715" r:id="rId13"/>
    <p:sldLayoutId id="2147483702" r:id="rId14"/>
    <p:sldLayoutId id="2147483703" r:id="rId15"/>
    <p:sldLayoutId id="2147483704" r:id="rId16"/>
    <p:sldLayoutId id="214748370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154" y="454405"/>
            <a:ext cx="8638655" cy="2843784"/>
          </a:xfrm>
        </p:spPr>
        <p:txBody>
          <a:bodyPr/>
          <a:lstStyle/>
          <a:p>
            <a:r>
              <a:rPr lang="en-US" sz="5400" spc="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HTML5 &amp; CSS3 Features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text, first-aid kit&#10;&#10;Description automatically generated">
            <a:extLst>
              <a:ext uri="{FF2B5EF4-FFF2-40B4-BE49-F238E27FC236}">
                <a16:creationId xmlns:a16="http://schemas.microsoft.com/office/drawing/2014/main" id="{860AF18C-EE48-4CE7-83BE-48D1820CD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974" y="3784896"/>
            <a:ext cx="2448483" cy="24484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F005B8E-7C8E-4D1A-9BC6-9D78F3276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831" y="3989046"/>
            <a:ext cx="1448650" cy="20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9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37659"/>
            <a:ext cx="6190488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Semantic Structure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928130"/>
            <a:ext cx="6464808" cy="351043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HTML semantic structure element clearly describes its meaning to both the browser and the developer rather than just a presentation.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makes web pages more informative, adaptable, Accessible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Allowing browsers and search engines to crawl and  interpret content better.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4" name="Picture 1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246E630-9AD6-43DD-BA68-0F7B40447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66" y="2188192"/>
            <a:ext cx="4490743" cy="341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20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7609754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Web Storage API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1" y="2825496"/>
            <a:ext cx="8381157" cy="33467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HTML5 webpages can store data locally within the user’s browser.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Earlier this was done using cookies.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Storage is more secure and faster.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Store large amount of data without affecting the web performance.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14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1" y="986917"/>
            <a:ext cx="6190488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Local Storage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1" y="2312312"/>
            <a:ext cx="8254697" cy="39238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Stores data with no expiration date.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will remain stored when the browser closed.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5MB per app per browser.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is stored in key value pairs</a:t>
            </a:r>
          </a:p>
          <a:p>
            <a:b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Methods:</a:t>
            </a:r>
            <a:b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localStorage.setItem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(key, value)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localStorage.getItem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localStorage.removeItem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localStorage.clear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endParaRPr lang="en-US" sz="1800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8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59157"/>
            <a:ext cx="6190488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Session Storage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349629"/>
            <a:ext cx="8527072" cy="33467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Stores data for one session on temporary basis.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will be deleted once the browser closed.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5MB per app per browser.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is stored in key value pairs</a:t>
            </a:r>
          </a:p>
          <a:p>
            <a:b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Methods:</a:t>
            </a:r>
            <a:b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sessionStorage.setItem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(key, value)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sessionStorage.getItem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sessionStorage.removeItem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(key)</a:t>
            </a:r>
            <a:b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sessionStorage.clear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br>
              <a:rPr lang="en-US" sz="18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1800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03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4057"/>
            <a:ext cx="6190488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CSS3 New Features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1" y="2315183"/>
            <a:ext cx="8497889" cy="3857017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With CSS3, web browsers natively produce a lot of the styling effects that were once only achievable through creative HTML hacks and images editing or animation programs like Photoshop, Flash etc.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Shadow and Box Shadow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Multiple Backgrounds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Animations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Fonts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857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Text Shadow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8192940" cy="3346704"/>
          </a:xfrm>
        </p:spPr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text-shadow property adds shadow to text.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text-shadow: h-shadow v-shadow blur-radius color;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text-shadow: 4px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4px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4px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#ff0000;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e.g.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723D0C-E763-4685-863F-A6DADF369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02" y="5121275"/>
            <a:ext cx="498157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12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56168"/>
            <a:ext cx="6946756" cy="1297534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Box Shadow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175517"/>
            <a:ext cx="8192940" cy="4049511"/>
          </a:xfrm>
        </p:spPr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box</a:t>
            </a:r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-shadow property adds shadow to any element.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b="0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box-shadow: </a:t>
            </a:r>
            <a:r>
              <a:rPr lang="en-IN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h-offset v-offset blur spread </a:t>
            </a:r>
            <a:r>
              <a:rPr lang="en-IN" b="0" i="1" dirty="0" err="1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color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box-shadow: </a:t>
            </a:r>
            <a:r>
              <a:rPr lang="en-IN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4px </a:t>
            </a:r>
            <a:r>
              <a:rPr lang="en-IN" b="0" i="1" dirty="0" err="1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4px</a:t>
            </a:r>
            <a:r>
              <a:rPr lang="en-IN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b="0" i="1" dirty="0" err="1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4px</a:t>
            </a:r>
            <a:r>
              <a:rPr lang="en-IN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#000000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e.g.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610DCE-50B5-4AB6-A6E7-411B6DC01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2" y="4794313"/>
            <a:ext cx="34671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445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Gradients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8192940" cy="3346704"/>
          </a:xfrm>
        </p:spPr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CSS gradients let you display smooth transitions between two or more specified colors. There are 3 types of gradients in CSS3: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Linear Gradients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Radial Gradients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Conic Gradients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06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Linear Gradient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9275120" cy="3346704"/>
          </a:xfrm>
        </p:spPr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Defined direction of this gradient goes </a:t>
            </a:r>
            <a:r>
              <a:rPr lang="en-US" b="0" i="0" dirty="0"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down/up/left/right/diagonally 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linear-gradient(direction, color-stop1, color-stop2, ...);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linear-gradient(to right, red, yellow);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331D0B-84C6-4973-8BAC-14D45D662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88" y="5246993"/>
            <a:ext cx="7398365" cy="93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10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Radial Gradient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0049"/>
            <a:ext cx="9275120" cy="3346704"/>
          </a:xfrm>
        </p:spPr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radial gradient is defined by its center.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radial-gradient(shape size at position, start-color, ..., last-color);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radial-gradient(circle, red, yellow, green);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 </a:t>
            </a: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E0165F-3DDE-47BB-8493-68E8F159E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924" y="4856971"/>
            <a:ext cx="1538644" cy="115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13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DBBC93-70DF-4E4E-98E3-08124185A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100" b="1" kern="1200" cap="all" spc="400" dirty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  <a:endParaRPr lang="en-US" sz="6100" kern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DFC2F-FF0A-4EC9-A0BB-0AA2B1E6B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2115" y="1591485"/>
            <a:ext cx="354809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i="0" kern="1200" cap="all" spc="1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HTML5 &amp; CSS3 Features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F8D89-56D9-4E2B-9838-07DFB6E9D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8DA9DAA-006C-4F4B-980E-E3DF019B24E2}" type="slidenum">
              <a:rPr lang="en-US">
                <a:solidFill>
                  <a:schemeClr val="accent2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65DE74E9-AA78-46C1-845A-0B72FA8AF3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81935"/>
            <a:ext cx="4986955" cy="597441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 HTML5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of New Elements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Semantic Structure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Storage API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CSS3 New Features</a:t>
            </a:r>
          </a:p>
        </p:txBody>
      </p:sp>
    </p:spTree>
    <p:extLst>
      <p:ext uri="{BB962C8B-B14F-4D97-AF65-F5344CB8AC3E}">
        <p14:creationId xmlns:p14="http://schemas.microsoft.com/office/powerpoint/2010/main" val="1613598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99" y="841247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Conic Gradient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39759"/>
            <a:ext cx="10209245" cy="3346704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conic gradient is a gradient with color transitions rotated around a center point.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conic-gradient([from angle] [at position,] color [degree], color [degree], ...);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background-image: conic-gradient(red 45deg, yellow 90deg, green 210deg);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 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8A3AF4-A051-4D43-AD4D-C4E7B431A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84" y="4690707"/>
            <a:ext cx="140970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471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99" y="841247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Multiple Background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9759"/>
            <a:ext cx="9275120" cy="334670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CSS3 allow you to add multiple background images for an element. Through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background-image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property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Syntax:  	background-image: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(img_flwr.gif),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(paper.gif);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	background-position: right bottom, left top;</a:t>
            </a:r>
            <a:b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	background-repeat: no-repeat, repeat;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 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75A196-2DA2-4E3E-84E2-17830C0A1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833" y="4562538"/>
            <a:ext cx="69342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12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99" y="841247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Web Fonts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9759"/>
            <a:ext cx="9275120" cy="3346704"/>
          </a:xfrm>
        </p:spPr>
        <p:txBody>
          <a:bodyPr>
            <a:no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With CSS3 we can use web fonts that services like Google Fonts,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Typekit</a:t>
            </a:r>
            <a:b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let you embed beautiful fonts in webpage by simple including stylesheet. We have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icon fonts like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FontAwesome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which contain vector icons. This was all made possible by the CSS3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@font-face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rule</a:t>
            </a:r>
            <a:b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@font-face {</a:t>
            </a:r>
          </a:p>
          <a:p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font-family: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myFirstFont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src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sansation_light.woff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r>
              <a:rPr lang="en-US" i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3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523" y="645304"/>
            <a:ext cx="6946756" cy="117957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Animation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35D8133-001C-456B-9C19-B7824BB5B50A}"/>
              </a:ext>
            </a:extLst>
          </p:cNvPr>
          <p:cNvSpPr txBox="1">
            <a:spLocks/>
          </p:cNvSpPr>
          <p:nvPr/>
        </p:nvSpPr>
        <p:spPr>
          <a:xfrm>
            <a:off x="838200" y="2020823"/>
            <a:ext cx="9275120" cy="1916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CSS animation reduce the use of JavaScript, jQuery or Flash!.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CSS animation allow element to change from one style to another.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use CSS animation, specify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@keyframes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for the animation</a:t>
            </a:r>
            <a:b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3816218"/>
            <a:ext cx="5257800" cy="2799185"/>
          </a:xfrm>
        </p:spPr>
        <p:txBody>
          <a:bodyPr>
            <a:normAutofit fontScale="70000" lnSpcReduction="20000"/>
          </a:bodyPr>
          <a:lstStyle/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div {</a:t>
            </a: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width: 100px;   height: 100px;</a:t>
            </a: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background-color: red;</a:t>
            </a: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animation-name: example;</a:t>
            </a: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animation-duration: 4s;</a:t>
            </a: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animation-iteration-count: 2 / infinite;</a:t>
            </a:r>
          </a:p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animation-direction: normal / reverse / alternate / alternate-reverse</a:t>
            </a:r>
            <a:endParaRPr lang="en-US" b="0" i="1" dirty="0">
              <a:solidFill>
                <a:schemeClr val="accent6">
                  <a:lumMod val="75000"/>
                </a:schemeClr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0" i="1" dirty="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B7F01873-6B07-4D27-AE17-2014737A5085}"/>
              </a:ext>
            </a:extLst>
          </p:cNvPr>
          <p:cNvSpPr txBox="1">
            <a:spLocks/>
          </p:cNvSpPr>
          <p:nvPr/>
        </p:nvSpPr>
        <p:spPr>
          <a:xfrm>
            <a:off x="806787" y="3943903"/>
            <a:ext cx="5257800" cy="12905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@keyframes example {</a:t>
            </a:r>
          </a:p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 from {background-color: red;}</a:t>
            </a:r>
          </a:p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  to {background-color: yellow;}</a:t>
            </a:r>
          </a:p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89522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D838446-B95D-4AB7-B8CA-D5804BB79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DE8D546E-0F46-4CC0-B2B1-8B2430D00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F777B66-94CB-491C-AC6B-BDAC98E21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996" y="2377123"/>
            <a:ext cx="5276088" cy="2276856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AF1107-8D35-4E35-93C7-D3640946F7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996" y="4919155"/>
            <a:ext cx="5276088" cy="1124712"/>
          </a:xfrm>
        </p:spPr>
        <p:txBody>
          <a:bodyPr/>
          <a:lstStyle/>
          <a:p>
            <a:r>
              <a:rPr lang="en-US" dirty="0"/>
              <a:t>Shashi Pal Samir</a:t>
            </a:r>
          </a:p>
          <a:p>
            <a:r>
              <a:rPr lang="en-US" dirty="0"/>
              <a:t>Shashipal.Samir@nvish.com</a:t>
            </a:r>
          </a:p>
        </p:txBody>
      </p:sp>
    </p:spTree>
    <p:extLst>
      <p:ext uri="{BB962C8B-B14F-4D97-AF65-F5344CB8AC3E}">
        <p14:creationId xmlns:p14="http://schemas.microsoft.com/office/powerpoint/2010/main" val="9273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About HTML5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9597114" cy="3346704"/>
          </a:xfrm>
        </p:spPr>
        <p:txBody>
          <a:bodyPr>
            <a:normAutofit/>
          </a:bodyPr>
          <a:lstStyle/>
          <a:p>
            <a: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HTML 5 is a revision of the Hypertext Markup Language (HTML), the standard programming language for creating webpages and other information that can be displayed on web browser and to solve browser compatibility problems.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Cleaner Markup / Improved Code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 Rich Media Elements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Enhanced Forms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Interactivity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3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 of New Elements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Structural Tags</a:t>
            </a:r>
            <a:b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Semantic Tags</a:t>
            </a:r>
            <a:b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Embedded Content Tags</a:t>
            </a:r>
            <a:b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Formatting Tags</a:t>
            </a:r>
            <a:b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2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 Tags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7" name="Picture Placeholder 16" descr="Text&#10;&#10;Description automatically generated">
            <a:extLst>
              <a:ext uri="{FF2B5EF4-FFF2-40B4-BE49-F238E27FC236}">
                <a16:creationId xmlns:a16="http://schemas.microsoft.com/office/drawing/2014/main" id="{A745F37C-C0AF-4866-88DA-C3AC9C1D1D3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3710" r="237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3849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Structural Tags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382" y="2705353"/>
            <a:ext cx="8828629" cy="3863397"/>
          </a:xfrm>
        </p:spPr>
        <p:txBody>
          <a:bodyPr>
            <a:noAutofit/>
          </a:bodyPr>
          <a:lstStyle/>
          <a:p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are the basic tags which must be a part of every web page. They tell the browser that the document is a web page.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&lt;!DOCTYPE HTML&gt;</a:t>
            </a:r>
            <a:br>
              <a:rPr lang="en-US" sz="1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&lt;html&gt;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&lt;head&gt;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    &lt;title&gt;Title of Webpage&lt;/title&gt;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&lt;/head&gt;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&lt;body&gt;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     This is where the main part of the web page would go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&lt;/body&gt;</a:t>
            </a:r>
            <a:b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&lt;/html&gt;</a:t>
            </a:r>
            <a:endParaRPr lang="en-US" sz="1800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8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Semantic Tags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1" y="2825496"/>
            <a:ext cx="8497889" cy="3346704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semantic element clearly describes its meaning to both the browser and the developer.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&lt;header&gt;&lt;/header&gt;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&lt;footer&gt;&lt;/footer&gt;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&lt;section&gt;&lt;/section&gt;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&lt;article&gt;&lt;/article&gt;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&lt;nav&gt;&lt;/nav&gt;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&lt;main&gt;&lt;/main&gt;</a:t>
            </a:r>
            <a:b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&lt;time&gt;&lt;/time&gt;</a:t>
            </a:r>
            <a:endParaRPr lang="en-US" b="0" i="0" dirty="0">
              <a:solidFill>
                <a:srgbClr val="2021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45C472E-4078-40A0-83A2-652E8356E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6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7366562" cy="1179576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Embedded Content Tags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1" y="2825496"/>
            <a:ext cx="9130187" cy="3346704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tags defines a container for external resource such as webpage, picture, video, audio etc.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&lt;embed&gt;&lt;/embed&gt;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&lt;audio&gt;&lt;/audio&gt;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&lt;video&gt;&lt;/video&gt;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&lt;source /&gt;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&lt;canvas&gt;&lt;/canvas&gt;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&lt;figure&gt;&lt;/figure&gt;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figcaption</a:t>
            </a: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&gt;&lt;/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figcaption</a:t>
            </a: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27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Formatting Tags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8799446" cy="334670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HTML Formatting is a process of formatting text for better look and feel. Some new formatting tags are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&lt;mark&gt;&lt;/mark&gt;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&lt;progress </a:t>
            </a: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value="80" max="100"</a:t>
            </a: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&gt;&lt;/ progress&gt;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95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15FF41-AFA4-4D25-AB42-AB034F4B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 Tags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81FA9-F3B0-4912-B0E1-352094195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datalist</a:t>
            </a:r>
            <a: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&gt; tag comes with pre-defined option and provide autocomplete features for input fields</a:t>
            </a: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&lt;input type=“text” list="browsers"&gt;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b="0" i="1" dirty="0" err="1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datalist</a:t>
            </a: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id=“browsers”&gt;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&lt;option value=“Firefox"&gt;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&lt;option value=“Chrome"&gt;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&lt;option value=“Internet Explorer"&gt;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&lt;option value=“Opera"&gt;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	&lt;option value=“Safari"&gt;</a:t>
            </a:r>
            <a:b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&lt;/</a:t>
            </a:r>
            <a:r>
              <a:rPr lang="en-US" b="0" i="1" dirty="0" err="1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datalist</a:t>
            </a:r>
            <a:r>
              <a:rPr lang="en-US" b="0" i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C7C3A0-5E78-49C8-B8D4-F3DF62B2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HTML5 &amp; CSS3 Features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6AE2454-CE9A-4A6B-AB5A-349E0D96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2F2595-CA20-4EB7-92C5-BF4F4C850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2745046"/>
            <a:ext cx="22574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87303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Univers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Univers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19F73-B6C2-4A43-95E2-833EC48925F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C8E00D1-8EA3-4E42-801D-0253E1EAFC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C329F5-30EE-4BF7-AA2A-B837B5141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{1877459F-1618-4AD5-A73A-9C7FEBBBA36C}tf89338750_win32</Template>
  <TotalTime>787</TotalTime>
  <Words>1332</Words>
  <Application>Microsoft Office PowerPoint</Application>
  <PresentationFormat>Widescreen</PresentationFormat>
  <Paragraphs>146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Univers</vt:lpstr>
      <vt:lpstr>GradientUnivers</vt:lpstr>
      <vt:lpstr>HTML5 &amp; CSS3 Features</vt:lpstr>
      <vt:lpstr>Agenda</vt:lpstr>
      <vt:lpstr>About HTML5</vt:lpstr>
      <vt:lpstr>Introduction of New Elements</vt:lpstr>
      <vt:lpstr>Structural Tags</vt:lpstr>
      <vt:lpstr>Semantic Tags</vt:lpstr>
      <vt:lpstr>Embedded Content Tags</vt:lpstr>
      <vt:lpstr>Formatting Tags</vt:lpstr>
      <vt:lpstr>Form Tags</vt:lpstr>
      <vt:lpstr>Semantic Structure</vt:lpstr>
      <vt:lpstr>Web Storage API</vt:lpstr>
      <vt:lpstr>Local Storage</vt:lpstr>
      <vt:lpstr>Session Storage</vt:lpstr>
      <vt:lpstr>CSS3 New Features</vt:lpstr>
      <vt:lpstr>Text Shadow</vt:lpstr>
      <vt:lpstr>Box Shadow</vt:lpstr>
      <vt:lpstr>Gradients</vt:lpstr>
      <vt:lpstr>Linear Gradient</vt:lpstr>
      <vt:lpstr>Radial Gradient</vt:lpstr>
      <vt:lpstr>Conic Gradient</vt:lpstr>
      <vt:lpstr>Multiple Background</vt:lpstr>
      <vt:lpstr>Web Fonts</vt:lpstr>
      <vt:lpstr>Animation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Galaxy</dc:title>
  <dc:creator>Shashi Samir</dc:creator>
  <cp:lastModifiedBy>Shashi Samir</cp:lastModifiedBy>
  <cp:revision>160</cp:revision>
  <dcterms:created xsi:type="dcterms:W3CDTF">2022-07-12T04:22:54Z</dcterms:created>
  <dcterms:modified xsi:type="dcterms:W3CDTF">2022-07-13T11:59:52Z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